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2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234" y="72"/>
      </p:cViewPr>
      <p:guideLst>
        <p:guide orient="horz" pos="210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635" y="0"/>
            <a:ext cx="12191365" cy="922655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621" y="5361171"/>
            <a:ext cx="2263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专业基础必修课</a:t>
            </a:r>
            <a:endParaRPr lang="zh-CN" altLang="en-US" sz="1400" dirty="0"/>
          </a:p>
          <a:p>
            <a:r>
              <a:rPr lang="zh-CN" altLang="en-US" sz="1400" dirty="0" smtClean="0"/>
              <a:t>专业必修课</a:t>
            </a:r>
            <a:endParaRPr lang="zh-CN" altLang="en-US" sz="1400" dirty="0"/>
          </a:p>
          <a:p>
            <a:r>
              <a:rPr lang="zh-CN" altLang="en-US" sz="1400" dirty="0"/>
              <a:t>专业选修课</a:t>
            </a:r>
            <a:endParaRPr lang="zh-CN" altLang="en-US" sz="1400" dirty="0"/>
          </a:p>
          <a:p>
            <a:r>
              <a:rPr lang="zh-CN" altLang="en-US" sz="1400" dirty="0"/>
              <a:t>专业技能课</a:t>
            </a:r>
            <a:endParaRPr lang="zh-CN" altLang="en-US" sz="1400" dirty="0"/>
          </a:p>
        </p:txBody>
      </p:sp>
      <p:sp>
        <p:nvSpPr>
          <p:cNvPr id="62" name="矩形 61"/>
          <p:cNvSpPr/>
          <p:nvPr/>
        </p:nvSpPr>
        <p:spPr>
          <a:xfrm>
            <a:off x="1595349" y="5397768"/>
            <a:ext cx="477520" cy="171450"/>
          </a:xfrm>
          <a:prstGeom prst="rect">
            <a:avLst/>
          </a:prstGeom>
          <a:solidFill>
            <a:srgbClr val="23A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b="1"/>
          </a:p>
        </p:txBody>
      </p:sp>
      <p:sp>
        <p:nvSpPr>
          <p:cNvPr id="63" name="矩形 62"/>
          <p:cNvSpPr/>
          <p:nvPr/>
        </p:nvSpPr>
        <p:spPr>
          <a:xfrm>
            <a:off x="1576299" y="5634623"/>
            <a:ext cx="477520" cy="171450"/>
          </a:xfrm>
          <a:prstGeom prst="rect">
            <a:avLst/>
          </a:prstGeom>
          <a:solidFill>
            <a:srgbClr val="D92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b="1"/>
          </a:p>
        </p:txBody>
      </p:sp>
      <p:sp>
        <p:nvSpPr>
          <p:cNvPr id="64" name="矩形 63"/>
          <p:cNvSpPr/>
          <p:nvPr/>
        </p:nvSpPr>
        <p:spPr>
          <a:xfrm>
            <a:off x="1576299" y="5858778"/>
            <a:ext cx="477520" cy="1714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b="1"/>
          </a:p>
        </p:txBody>
      </p:sp>
      <p:sp>
        <p:nvSpPr>
          <p:cNvPr id="65" name="矩形 64"/>
          <p:cNvSpPr/>
          <p:nvPr/>
        </p:nvSpPr>
        <p:spPr>
          <a:xfrm>
            <a:off x="1566774" y="6090553"/>
            <a:ext cx="477520" cy="1714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3141980" y="200660"/>
            <a:ext cx="620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计算机网络技术专业课程设置拓扑图</a:t>
            </a:r>
            <a:endParaRPr lang="zh-CN" alt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Montserrat" panose="02000505000000020004" pitchFamily="50" charset="0"/>
            </a:endParaRPr>
          </a:p>
        </p:txBody>
      </p:sp>
      <p:sp>
        <p:nvSpPr>
          <p:cNvPr id="15367" name="TextBox 41"/>
          <p:cNvSpPr txBox="1">
            <a:spLocks noChangeArrowheads="1"/>
          </p:cNvSpPr>
          <p:nvPr/>
        </p:nvSpPr>
        <p:spPr bwMode="auto">
          <a:xfrm>
            <a:off x="331470" y="2022708"/>
            <a:ext cx="1824990" cy="321945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网络技术基础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>
            <a:spLocks noChangeArrowheads="1"/>
          </p:cNvSpPr>
          <p:nvPr/>
        </p:nvSpPr>
        <p:spPr bwMode="auto">
          <a:xfrm>
            <a:off x="331225" y="2676752"/>
            <a:ext cx="1824990" cy="321945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计算机组装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与维护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41"/>
          <p:cNvSpPr txBox="1">
            <a:spLocks noChangeArrowheads="1"/>
          </p:cNvSpPr>
          <p:nvPr/>
        </p:nvSpPr>
        <p:spPr bwMode="auto">
          <a:xfrm>
            <a:off x="3003825" y="3342806"/>
            <a:ext cx="1824990" cy="321945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Linux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系统管理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41"/>
          <p:cNvSpPr txBox="1">
            <a:spLocks noChangeArrowheads="1"/>
          </p:cNvSpPr>
          <p:nvPr/>
        </p:nvSpPr>
        <p:spPr bwMode="auto">
          <a:xfrm>
            <a:off x="5619684" y="3286395"/>
            <a:ext cx="1825625" cy="321945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服务器高级配置</a:t>
            </a:r>
            <a:endParaRPr lang="en-US" altLang="zh-CN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TextBox 41"/>
          <p:cNvSpPr txBox="1">
            <a:spLocks noChangeArrowheads="1"/>
          </p:cNvSpPr>
          <p:nvPr/>
        </p:nvSpPr>
        <p:spPr bwMode="auto">
          <a:xfrm>
            <a:off x="3001920" y="4456710"/>
            <a:ext cx="1825625" cy="321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UI设计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41"/>
          <p:cNvSpPr txBox="1">
            <a:spLocks noChangeArrowheads="1"/>
          </p:cNvSpPr>
          <p:nvPr/>
        </p:nvSpPr>
        <p:spPr bwMode="auto">
          <a:xfrm>
            <a:off x="5581650" y="3821362"/>
            <a:ext cx="1824990" cy="55308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Python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语言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ctr">
              <a:buClrTx/>
              <a:buSzTx/>
              <a:buFontTx/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程序设计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TextBox 41"/>
          <p:cNvSpPr txBox="1">
            <a:spLocks noChangeArrowheads="1"/>
          </p:cNvSpPr>
          <p:nvPr/>
        </p:nvSpPr>
        <p:spPr bwMode="auto">
          <a:xfrm>
            <a:off x="5610225" y="2032358"/>
            <a:ext cx="1825625" cy="55308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HTML5+CSS3 WEB前端设计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TextBox 41"/>
          <p:cNvSpPr txBox="1">
            <a:spLocks noChangeArrowheads="1"/>
          </p:cNvSpPr>
          <p:nvPr/>
        </p:nvSpPr>
        <p:spPr bwMode="auto">
          <a:xfrm>
            <a:off x="5581650" y="4462327"/>
            <a:ext cx="1825625" cy="321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电子商务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TextBox 41"/>
          <p:cNvSpPr txBox="1">
            <a:spLocks noChangeArrowheads="1"/>
          </p:cNvSpPr>
          <p:nvPr/>
        </p:nvSpPr>
        <p:spPr bwMode="auto">
          <a:xfrm>
            <a:off x="2999105" y="2629506"/>
            <a:ext cx="1825625" cy="55308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solidFill>
              <a:srgbClr val="FF0000"/>
            </a:solidFill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</a:t>
            </a:r>
            <a:r>
              <a:rPr lang="zh-CN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综合布线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设计实施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1"/>
          <p:cNvSpPr txBox="1">
            <a:spLocks noChangeArrowheads="1"/>
          </p:cNvSpPr>
          <p:nvPr/>
        </p:nvSpPr>
        <p:spPr bwMode="auto">
          <a:xfrm>
            <a:off x="3002554" y="3936736"/>
            <a:ext cx="1825625" cy="321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平面设计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7" name="右中括号 26"/>
          <p:cNvSpPr/>
          <p:nvPr/>
        </p:nvSpPr>
        <p:spPr>
          <a:xfrm>
            <a:off x="4900322" y="4032912"/>
            <a:ext cx="198120" cy="776605"/>
          </a:xfrm>
          <a:prstGeom prst="rightBracke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500" b="1" dirty="0"/>
              <a:t>二选一</a:t>
            </a:r>
            <a:endParaRPr lang="zh-CN" altLang="en-US" sz="1500" b="1" dirty="0"/>
          </a:p>
        </p:txBody>
      </p:sp>
      <p:sp>
        <p:nvSpPr>
          <p:cNvPr id="30" name="右中括号 29"/>
          <p:cNvSpPr/>
          <p:nvPr/>
        </p:nvSpPr>
        <p:spPr>
          <a:xfrm>
            <a:off x="7502061" y="3936774"/>
            <a:ext cx="198120" cy="776605"/>
          </a:xfrm>
          <a:prstGeom prst="rightBracke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500" b="1" dirty="0"/>
              <a:t>二选一</a:t>
            </a:r>
            <a:endParaRPr lang="zh-CN" altLang="en-US" sz="1500" b="1" dirty="0"/>
          </a:p>
        </p:txBody>
      </p:sp>
      <p:sp>
        <p:nvSpPr>
          <p:cNvPr id="31" name="TextBox 41"/>
          <p:cNvSpPr txBox="1">
            <a:spLocks noChangeArrowheads="1"/>
          </p:cNvSpPr>
          <p:nvPr/>
        </p:nvSpPr>
        <p:spPr bwMode="auto">
          <a:xfrm>
            <a:off x="10388471" y="3113863"/>
            <a:ext cx="1540639" cy="55308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PHP动态网页设计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项目实训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41"/>
          <p:cNvSpPr txBox="1">
            <a:spLocks noChangeArrowheads="1"/>
          </p:cNvSpPr>
          <p:nvPr/>
        </p:nvSpPr>
        <p:spPr bwMode="auto">
          <a:xfrm>
            <a:off x="8067066" y="2004374"/>
            <a:ext cx="1825625" cy="3219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PHP动态网页设计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TextBox 41"/>
          <p:cNvSpPr txBox="1">
            <a:spLocks noChangeArrowheads="1"/>
          </p:cNvSpPr>
          <p:nvPr/>
        </p:nvSpPr>
        <p:spPr bwMode="auto">
          <a:xfrm>
            <a:off x="8091344" y="3922590"/>
            <a:ext cx="1825625" cy="321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500" b="1">
                <a:solidFill>
                  <a:srgbClr val="F4F1E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计算机数学</a:t>
            </a:r>
            <a:endParaRPr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8" name="TextBox 41"/>
          <p:cNvSpPr txBox="1">
            <a:spLocks noChangeArrowheads="1"/>
          </p:cNvSpPr>
          <p:nvPr/>
        </p:nvSpPr>
        <p:spPr bwMode="auto">
          <a:xfrm>
            <a:off x="8109187" y="4405802"/>
            <a:ext cx="1825625" cy="321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MySQL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数据库应用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右中括号 39"/>
          <p:cNvSpPr/>
          <p:nvPr/>
        </p:nvSpPr>
        <p:spPr>
          <a:xfrm>
            <a:off x="9934854" y="4033105"/>
            <a:ext cx="292810" cy="676075"/>
          </a:xfrm>
          <a:prstGeom prst="rightBracke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500" b="1" dirty="0"/>
              <a:t>二选一</a:t>
            </a:r>
            <a:endParaRPr lang="zh-CN" altLang="en-US" sz="1500" b="1" dirty="0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177530" y="5016060"/>
            <a:ext cx="1756743" cy="55308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华为数通技术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综合实训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1"/>
          <p:cNvSpPr txBox="1">
            <a:spLocks noChangeArrowheads="1"/>
          </p:cNvSpPr>
          <p:nvPr/>
        </p:nvSpPr>
        <p:spPr bwMode="auto">
          <a:xfrm>
            <a:off x="5610064" y="5015731"/>
            <a:ext cx="1815239" cy="55308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网络运行与维护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综合实训</a:t>
            </a:r>
            <a:endParaRPr lang="en-US" altLang="zh-CN" sz="1500" b="1" dirty="0" smtClean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 flipV="1">
            <a:off x="4869815" y="2905760"/>
            <a:ext cx="696595" cy="82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endCxn id="20" idx="1"/>
          </p:cNvCxnSpPr>
          <p:nvPr/>
        </p:nvCxnSpPr>
        <p:spPr>
          <a:xfrm>
            <a:off x="2159000" y="2895600"/>
            <a:ext cx="840105" cy="10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3946458" y="4241037"/>
            <a:ext cx="7715" cy="16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>
            <a:stCxn id="14" idx="3"/>
            <a:endCxn id="34" idx="1"/>
          </p:cNvCxnSpPr>
          <p:nvPr/>
        </p:nvCxnSpPr>
        <p:spPr>
          <a:xfrm flipV="1">
            <a:off x="7435850" y="2165350"/>
            <a:ext cx="631190" cy="1435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31165" y="3794125"/>
            <a:ext cx="11497945" cy="5080"/>
          </a:xfrm>
          <a:prstGeom prst="line">
            <a:avLst/>
          </a:prstGeom>
          <a:ln w="5715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/>
          <p:cNvCxnSpPr>
            <a:stCxn id="2" idx="3"/>
            <a:endCxn id="4" idx="1"/>
          </p:cNvCxnSpPr>
          <p:nvPr/>
        </p:nvCxnSpPr>
        <p:spPr>
          <a:xfrm>
            <a:off x="4828540" y="2193925"/>
            <a:ext cx="782320" cy="7029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>
            <a:endCxn id="17" idx="1"/>
          </p:cNvCxnSpPr>
          <p:nvPr/>
        </p:nvCxnSpPr>
        <p:spPr>
          <a:xfrm>
            <a:off x="7445375" y="2914015"/>
            <a:ext cx="645795" cy="5918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" name="AutoShape 3"/>
          <p:cNvSpPr/>
          <p:nvPr/>
        </p:nvSpPr>
        <p:spPr>
          <a:xfrm>
            <a:off x="512763" y="1082675"/>
            <a:ext cx="1439862" cy="577850"/>
          </a:xfrm>
          <a:prstGeom prst="flowChartProcess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第一学期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AutoShape 4"/>
          <p:cNvSpPr/>
          <p:nvPr/>
        </p:nvSpPr>
        <p:spPr>
          <a:xfrm>
            <a:off x="3141663" y="1082675"/>
            <a:ext cx="1439862" cy="577850"/>
          </a:xfrm>
          <a:prstGeom prst="flowChartProcess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第二学期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AutoShape 5"/>
          <p:cNvSpPr/>
          <p:nvPr/>
        </p:nvSpPr>
        <p:spPr>
          <a:xfrm>
            <a:off x="5803900" y="1082675"/>
            <a:ext cx="1439863" cy="577850"/>
          </a:xfrm>
          <a:prstGeom prst="flowChartProcess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第三学期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AutoShape 6"/>
          <p:cNvSpPr/>
          <p:nvPr/>
        </p:nvSpPr>
        <p:spPr>
          <a:xfrm>
            <a:off x="8237538" y="1082675"/>
            <a:ext cx="1439862" cy="577850"/>
          </a:xfrm>
          <a:prstGeom prst="flowChartProcess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第四学期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10388600" y="1082675"/>
            <a:ext cx="1439863" cy="577850"/>
          </a:xfrm>
          <a:prstGeom prst="flowChartProcess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第五学期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1"/>
          <p:cNvSpPr txBox="1">
            <a:spLocks noChangeArrowheads="1"/>
          </p:cNvSpPr>
          <p:nvPr/>
        </p:nvSpPr>
        <p:spPr bwMode="auto">
          <a:xfrm>
            <a:off x="5610799" y="2735444"/>
            <a:ext cx="1825625" cy="3219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管理与维护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>
            <a:stCxn id="17" idx="3"/>
            <a:endCxn id="31" idx="1"/>
          </p:cNvCxnSpPr>
          <p:nvPr/>
        </p:nvCxnSpPr>
        <p:spPr>
          <a:xfrm flipV="1">
            <a:off x="9916795" y="3390900"/>
            <a:ext cx="471805" cy="1155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endCxn id="4" idx="1"/>
          </p:cNvCxnSpPr>
          <p:nvPr/>
        </p:nvCxnSpPr>
        <p:spPr>
          <a:xfrm flipV="1">
            <a:off x="4779010" y="2896235"/>
            <a:ext cx="831850" cy="12185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159000" y="2211705"/>
            <a:ext cx="813435" cy="6743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1"/>
          <p:cNvSpPr txBox="1">
            <a:spLocks noChangeArrowheads="1"/>
          </p:cNvSpPr>
          <p:nvPr/>
        </p:nvSpPr>
        <p:spPr bwMode="auto">
          <a:xfrm>
            <a:off x="8091170" y="3344903"/>
            <a:ext cx="1825625" cy="3219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华为</a:t>
            </a: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数通技术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Box 41"/>
          <p:cNvSpPr txBox="1">
            <a:spLocks noChangeArrowheads="1"/>
          </p:cNvSpPr>
          <p:nvPr/>
        </p:nvSpPr>
        <p:spPr bwMode="auto">
          <a:xfrm>
            <a:off x="3002849" y="2032905"/>
            <a:ext cx="1825625" cy="321945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网络工程项目管理</a:t>
            </a:r>
            <a:endParaRPr lang="en-US" altLang="zh-CN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TextBox 41"/>
          <p:cNvSpPr txBox="1">
            <a:spLocks noChangeArrowheads="1"/>
          </p:cNvSpPr>
          <p:nvPr/>
        </p:nvSpPr>
        <p:spPr bwMode="auto">
          <a:xfrm>
            <a:off x="8114056" y="2749229"/>
            <a:ext cx="1825625" cy="3219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网络安全技术</a:t>
            </a:r>
            <a:endParaRPr lang="zh-CN" altLang="en-US" sz="1500" b="1" dirty="0">
              <a:solidFill>
                <a:srgbClr val="F4F1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4" idx="3"/>
            <a:endCxn id="9" idx="1"/>
          </p:cNvCxnSpPr>
          <p:nvPr/>
        </p:nvCxnSpPr>
        <p:spPr>
          <a:xfrm>
            <a:off x="7436485" y="2896235"/>
            <a:ext cx="677545" cy="139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1"/>
          <p:cNvSpPr txBox="1">
            <a:spLocks noChangeArrowheads="1"/>
          </p:cNvSpPr>
          <p:nvPr/>
        </p:nvSpPr>
        <p:spPr bwMode="auto">
          <a:xfrm>
            <a:off x="10388471" y="2320113"/>
            <a:ext cx="1540639" cy="55308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 algn="ctr">
            <a:noFill/>
            <a:miter lim="800000"/>
          </a:ln>
          <a:effectLst>
            <a:outerShdw dist="81320" dir="2319588" algn="ctr" rotWithShape="0">
              <a:srgbClr val="333333">
                <a:alpha val="50000"/>
              </a:srgbClr>
            </a:outerShdw>
          </a:effectLst>
        </p:spPr>
        <p:txBody>
          <a:bodyPr wrap="square">
            <a:spAutoFit/>
          </a:bodyPr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网络安全项目综合实战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21" name="直接箭头连接符 20"/>
          <p:cNvCxnSpPr>
            <a:endCxn id="19" idx="1"/>
          </p:cNvCxnSpPr>
          <p:nvPr/>
        </p:nvCxnSpPr>
        <p:spPr>
          <a:xfrm flipV="1">
            <a:off x="9939655" y="2596515"/>
            <a:ext cx="448945" cy="2768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4882515" y="3461385"/>
            <a:ext cx="696595" cy="82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TEMPLATE_CATEGORY" val="custom"/>
  <p:tag name="KSO_WM_TEMPLATE_INDEX" val="16040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WPS 演示</Application>
  <PresentationFormat>自定义</PresentationFormat>
  <Paragraphs>68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Wingdings</vt:lpstr>
      <vt:lpstr>隶书</vt:lpstr>
      <vt:lpstr>Montserrat</vt:lpstr>
      <vt:lpstr>Sitka Text</vt:lpstr>
      <vt:lpstr>黑体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黄仁宏</cp:lastModifiedBy>
  <cp:revision>208</cp:revision>
  <dcterms:created xsi:type="dcterms:W3CDTF">2019-06-19T02:08:00Z</dcterms:created>
  <dcterms:modified xsi:type="dcterms:W3CDTF">2021-09-18T06:15:01Z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C1A194D4EC614D46A4126BC89906AB9A</vt:lpwstr>
  </property>
</Properties>
</file>